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1" r:id="rId3"/>
    <p:sldId id="257" r:id="rId4"/>
    <p:sldId id="262" r:id="rId5"/>
    <p:sldId id="264" r:id="rId6"/>
    <p:sldId id="265" r:id="rId7"/>
    <p:sldId id="266" r:id="rId8"/>
    <p:sldId id="258" r:id="rId9"/>
    <p:sldId id="263" r:id="rId10"/>
    <p:sldId id="267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752"/>
            <a:ext cx="8914275" cy="2254877"/>
          </a:xfrm>
        </p:spPr>
        <p:txBody>
          <a:bodyPr/>
          <a:lstStyle/>
          <a:p>
            <a:pPr algn="ctr"/>
            <a:r>
              <a:rPr lang="en-US" sz="6600" dirty="0" smtClean="0"/>
              <a:t>My summer internship with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9985" y="5715000"/>
            <a:ext cx="3504290" cy="91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Zoë Zimmerman ‘16</a:t>
            </a:r>
          </a:p>
          <a:p>
            <a:r>
              <a:rPr lang="en-US" dirty="0" smtClean="0"/>
              <a:t>Communications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09" t="35427" r="12102" b="44302"/>
          <a:stretch/>
        </p:blipFill>
        <p:spPr>
          <a:xfrm>
            <a:off x="302808" y="2332924"/>
            <a:ext cx="8383529" cy="1253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2944" b="22960"/>
          <a:stretch/>
        </p:blipFill>
        <p:spPr>
          <a:xfrm rot="1734745">
            <a:off x="2688730" y="4409414"/>
            <a:ext cx="2556927" cy="1383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95083">
            <a:off x="463886" y="4581849"/>
            <a:ext cx="1904790" cy="1405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679" y="3498549"/>
            <a:ext cx="2825955" cy="28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42" y="1933700"/>
            <a:ext cx="2691783" cy="2590201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I pre-posted promotional tweets to have them go off at multiple times during the day. I made sure to use promotional </a:t>
            </a:r>
            <a:r>
              <a:rPr lang="en-US" sz="2400" dirty="0" err="1" smtClean="0"/>
              <a:t>hashtags</a:t>
            </a:r>
            <a:r>
              <a:rPr lang="en-US" sz="2400" dirty="0" smtClean="0"/>
              <a:t> and tags as often as possible.</a:t>
            </a:r>
            <a:endParaRPr lang="en-US" sz="2400" dirty="0"/>
          </a:p>
        </p:txBody>
      </p:sp>
      <p:pic>
        <p:nvPicPr>
          <p:cNvPr id="4" name="Picture 3" descr="Screen Shot 2015-10-08 at 3.4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5" y="2066546"/>
            <a:ext cx="5816091" cy="4491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881142">
            <a:off x="752372" y="4822979"/>
            <a:ext cx="24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b="1" dirty="0" err="1" smtClean="0">
                <a:solidFill>
                  <a:srgbClr val="FF0000"/>
                </a:solidFill>
              </a:rPr>
              <a:t>HornsUpBoston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25457">
            <a:off x="457198" y="5860626"/>
            <a:ext cx="17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@TheBull1017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3124" y="6558082"/>
            <a:ext cx="3431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*these are not my tweets, just examples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3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9827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Customer Service Skills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On the phone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Explaining paper work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At events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Organization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There were so many file cabinets filled with winner sheets. It was important to stay organized to make sure that no winner got lost!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Time Management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projects I worked on had time constraints, especially contest and event postings. It was important to get the post, which took time to make, up in a timely manner in order for it to reach the public at the intended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7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308165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The job did not involve a lot of team work, and I definitely thrive in team environments. I think projects where collaboration was involved would have been better for me.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lot of the tasks and responsibilities I had to figure out on my own. For example, I was never taught how to do the coding to post the calendar events. I had a very hard time figuring it out for myself, probably because I have never had any experience with coding.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7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completing two different internships within </a:t>
            </a:r>
            <a:r>
              <a:rPr lang="en-US" dirty="0" err="1" smtClean="0"/>
              <a:t>iHeartMedia</a:t>
            </a:r>
            <a:r>
              <a:rPr lang="en-US" dirty="0" smtClean="0"/>
              <a:t>, I have been able to identify where my passions lie. Though this summer’s internship was not particularly my favorite, I believe that working at a different level of </a:t>
            </a:r>
            <a:r>
              <a:rPr lang="en-US" dirty="0" err="1" smtClean="0"/>
              <a:t>iHeartMedia</a:t>
            </a:r>
            <a:r>
              <a:rPr lang="en-US" dirty="0" smtClean="0"/>
              <a:t> gave me the opportunity to see how the company operates as a whole. Working this internship made me feel as though I was not doing enough to make a significant impact on the world, which is something I hope to do in the future. I was definitely making customers happy, but as I worked this position, I was able to identify how much more I preferred my previous internship, where I worked on charity campaigns, drafted press releases and op-eds, and really put my brain to use. I have acquired many skills as a communication major at Cornell and I aim to put them to use in my future career!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What was my internship, </a:t>
            </a:r>
            <a:r>
              <a:rPr lang="en-US" sz="4400" dirty="0" smtClean="0"/>
              <a:t>exactly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summer, I completed my second internship with </a:t>
            </a:r>
            <a:r>
              <a:rPr lang="en-US" sz="2800" dirty="0" err="1" smtClean="0"/>
              <a:t>iHeartMedia</a:t>
            </a:r>
            <a:r>
              <a:rPr lang="en-US" sz="2800" dirty="0" smtClean="0"/>
              <a:t>. As opposed to last summer, where I worked in New York City in the corporate office as a Communications and Marketing Intern, this summer I worked in Medford, MA as a Marketing and Promotions intern for my local radio stations, KISS 108, JAM’N 94.5, and 101.7 The Bull.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27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18684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I assisted the </a:t>
            </a:r>
            <a:r>
              <a:rPr lang="en-US" sz="2400" dirty="0"/>
              <a:t>Promotions department </a:t>
            </a:r>
            <a:r>
              <a:rPr lang="en-US" sz="2400" dirty="0" smtClean="0"/>
              <a:t>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Effectively </a:t>
            </a:r>
            <a:r>
              <a:rPr lang="en-US" sz="2400" dirty="0"/>
              <a:t>and efficiently executing </a:t>
            </a:r>
            <a:r>
              <a:rPr lang="en-US" sz="2400" dirty="0" smtClean="0"/>
              <a:t>events.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</a:t>
            </a:r>
            <a:r>
              <a:rPr lang="en-US" sz="2400" dirty="0" smtClean="0"/>
              <a:t>xecuting </a:t>
            </a:r>
            <a:r>
              <a:rPr lang="en-US" sz="2400" dirty="0"/>
              <a:t>promotional elements and initiatives </a:t>
            </a:r>
            <a:r>
              <a:rPr lang="en-US" sz="2400" dirty="0" smtClean="0"/>
              <a:t>online and on-air.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b="1" dirty="0" smtClean="0"/>
              <a:t>Posting </a:t>
            </a:r>
            <a:r>
              <a:rPr lang="en-US" sz="2400" b="1" dirty="0"/>
              <a:t>events and contests on the station’s </a:t>
            </a:r>
            <a:r>
              <a:rPr lang="en-US" sz="2400" b="1" dirty="0" smtClean="0"/>
              <a:t>website.</a:t>
            </a:r>
            <a:endParaRPr lang="en-US" sz="2400" b="1" dirty="0" smtClean="0"/>
          </a:p>
          <a:p>
            <a:pPr marL="1600200" lvl="2" indent="-457200">
              <a:buFont typeface="Lucida Grande"/>
              <a:buChar char="-"/>
            </a:pPr>
            <a:r>
              <a:rPr lang="en-US" sz="2200" b="1" dirty="0" smtClean="0"/>
              <a:t>Processing </a:t>
            </a:r>
            <a:r>
              <a:rPr lang="en-US" sz="2200" b="1" dirty="0"/>
              <a:t>contest winners by calling individuals and arranging prize pick-</a:t>
            </a:r>
            <a:r>
              <a:rPr lang="en-US" sz="2200" b="1" dirty="0" smtClean="0"/>
              <a:t>up</a:t>
            </a:r>
            <a:r>
              <a:rPr lang="en-US" sz="2200" b="1" dirty="0" smtClean="0"/>
              <a:t>.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b="1" dirty="0" smtClean="0"/>
              <a:t>Promoting </a:t>
            </a:r>
            <a:r>
              <a:rPr lang="en-US" sz="2400" b="1" dirty="0"/>
              <a:t>the </a:t>
            </a:r>
            <a:r>
              <a:rPr lang="en-US" sz="2400" b="1" dirty="0" smtClean="0"/>
              <a:t>stations </a:t>
            </a:r>
            <a:r>
              <a:rPr lang="en-US" sz="2400" b="1" dirty="0"/>
              <a:t>through social </a:t>
            </a:r>
            <a:r>
              <a:rPr lang="en-US" sz="2400" b="1" dirty="0" smtClean="0"/>
              <a:t>media.</a:t>
            </a:r>
            <a:endParaRPr lang="en-US" sz="2400" b="1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0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Summer Jam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752600"/>
            <a:ext cx="3153957" cy="427599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Summer Jam is </a:t>
            </a:r>
            <a:r>
              <a:rPr lang="en-US" sz="2200" dirty="0" smtClean="0"/>
              <a:t>a </a:t>
            </a:r>
            <a:r>
              <a:rPr lang="en-US" sz="2200" dirty="0" smtClean="0"/>
              <a:t>one-day, outdoor concert in Mansfield, MA</a:t>
            </a:r>
            <a:r>
              <a:rPr lang="en-US" sz="2200" dirty="0" smtClean="0"/>
              <a:t>, that brings together a diverse array of hip-hop artists at the beginning of summer. </a:t>
            </a:r>
            <a:r>
              <a:rPr lang="en-US" sz="2200" dirty="0"/>
              <a:t>M</a:t>
            </a:r>
            <a:r>
              <a:rPr lang="en-US" sz="2200" dirty="0" smtClean="0"/>
              <a:t>y </a:t>
            </a:r>
            <a:r>
              <a:rPr lang="en-US" sz="2200" dirty="0" smtClean="0"/>
              <a:t>job was in the pressroom, processing </a:t>
            </a:r>
            <a:r>
              <a:rPr lang="en-US" sz="2200" dirty="0"/>
              <a:t>VIP guests </a:t>
            </a:r>
            <a:r>
              <a:rPr lang="en-US" sz="2200" dirty="0" smtClean="0"/>
              <a:t>for </a:t>
            </a:r>
            <a:r>
              <a:rPr lang="en-US" sz="2200" dirty="0"/>
              <a:t>media </a:t>
            </a:r>
            <a:r>
              <a:rPr lang="en-US" sz="2200" dirty="0" smtClean="0"/>
              <a:t>promotions.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016" b="10246"/>
          <a:stretch/>
        </p:blipFill>
        <p:spPr>
          <a:xfrm>
            <a:off x="3935543" y="2729929"/>
            <a:ext cx="4625714" cy="37346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544811" y="5313110"/>
            <a:ext cx="1099460" cy="2843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47690" y="5474597"/>
            <a:ext cx="66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6526" y="647154"/>
            <a:ext cx="37653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 practiced a lot of face-to-face communication, as this was very customer service based. It was important that my job was done well, for I was representing JAM.N 94.5 that day.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9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129961" cy="3745175"/>
          </a:xfrm>
        </p:spPr>
        <p:txBody>
          <a:bodyPr/>
          <a:lstStyle/>
          <a:p>
            <a:r>
              <a:rPr lang="en-US" dirty="0" smtClean="0"/>
              <a:t>All three stations, KISS 108, JAM’N 94.5, and 101.7 The Bull, make appearances at all different types of events. Whether it be a charity, movie screening, or just a night at a local bar, if the station attends, those working on the </a:t>
            </a:r>
            <a:r>
              <a:rPr lang="en-US" dirty="0" smtClean="0">
                <a:solidFill>
                  <a:srgbClr val="FF0000"/>
                </a:solidFill>
              </a:rPr>
              <a:t>Street Team </a:t>
            </a:r>
            <a:r>
              <a:rPr lang="en-US" dirty="0" smtClean="0"/>
              <a:t>play games and hand out free merchandise to promote the station. To prepare them for these events, I prepped bins. Basically, I gathered up a bunch of station merchandise that was relevant to the event/audience, for example, stickers, pins, foam hands, and tee shirts, and then I sent them on their way!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63670" y="3883692"/>
            <a:ext cx="2005694" cy="3563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36035">
            <a:off x="6438566" y="5516733"/>
            <a:ext cx="214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b="1" dirty="0" err="1" smtClean="0">
                <a:solidFill>
                  <a:srgbClr val="FF0000"/>
                </a:solidFill>
              </a:rPr>
              <a:t>HornsUpBoston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3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51" y="152717"/>
            <a:ext cx="3393160" cy="2766792"/>
          </a:xfrm>
        </p:spPr>
        <p:txBody>
          <a:bodyPr>
            <a:noAutofit/>
          </a:bodyPr>
          <a:lstStyle/>
          <a:p>
            <a:r>
              <a:rPr lang="en-US" sz="4000" dirty="0" smtClean="0"/>
              <a:t>Updating the Calendar online</a:t>
            </a:r>
            <a:endParaRPr lang="en-US" sz="4000" dirty="0"/>
          </a:p>
        </p:txBody>
      </p:sp>
      <p:pic>
        <p:nvPicPr>
          <p:cNvPr id="8" name="Picture 7" descr="Screen Shot 2015-10-08 at 3.28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08" y="379157"/>
            <a:ext cx="4923541" cy="52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2996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Adding events &amp; concerts to the calendar </a:t>
            </a:r>
            <a:endParaRPr lang="en-US" dirty="0"/>
          </a:p>
        </p:txBody>
      </p:sp>
      <p:pic>
        <p:nvPicPr>
          <p:cNvPr id="4" name="Picture 3" descr="Screen Shot 2015-10-08 at 3.3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56" y="1725164"/>
            <a:ext cx="5651641" cy="4871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42" y="1952658"/>
            <a:ext cx="2785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Adding an event or a concert to the calendar was actually a pretty difficult task. It took learning how to code, which I had never tried before. It was a bit of a process in which the event/concert would have to be made private until approved, and then I would go back in, and edit it so that it could be seen to the public.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930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That time I went on air….well…kind of.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4016465" cy="4636193"/>
          </a:xfrm>
        </p:spPr>
        <p:txBody>
          <a:bodyPr>
            <a:noAutofit/>
          </a:bodyPr>
          <a:lstStyle/>
          <a:p>
            <a:r>
              <a:rPr lang="en-US" sz="2400" dirty="0" smtClean="0"/>
              <a:t>As a part of the internship program, I had an opportunity to shadow the jocks on-air upstairs live in our studios. My role was answering phone calls for song requests and picking winners for big concerts like Taylor Swift. There’s me in the studio!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605" r="12833"/>
          <a:stretch/>
        </p:blipFill>
        <p:spPr>
          <a:xfrm>
            <a:off x="4871746" y="1752600"/>
            <a:ext cx="3696458" cy="47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Sitting in the </a:t>
            </a:r>
            <a:r>
              <a:rPr lang="en-US" dirty="0" smtClean="0"/>
              <a:t>kiss studio </a:t>
            </a:r>
            <a:r>
              <a:rPr lang="en-US" dirty="0" smtClean="0"/>
              <a:t>with Romeo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736" b="11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5085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444</TotalTime>
  <Words>894</Words>
  <Application>Microsoft Macintosh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Essential</vt:lpstr>
      <vt:lpstr>My summer internship with</vt:lpstr>
      <vt:lpstr>What was my internship, exactly?</vt:lpstr>
      <vt:lpstr>Responsibilities</vt:lpstr>
      <vt:lpstr>1. Summer Jam</vt:lpstr>
      <vt:lpstr>Other events</vt:lpstr>
      <vt:lpstr>Updating the Calendar online</vt:lpstr>
      <vt:lpstr>Adding events &amp; concerts to the calendar </vt:lpstr>
      <vt:lpstr>2. That time I went on air….well…kind of.</vt:lpstr>
      <vt:lpstr>Sitting in the kiss studio with Romeo</vt:lpstr>
      <vt:lpstr>Social Media </vt:lpstr>
      <vt:lpstr>Strengths</vt:lpstr>
      <vt:lpstr>Weaknesses</vt:lpstr>
      <vt:lpstr>Take away’s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summer internship with</dc:title>
  <dc:creator>Zoë Zimmerman</dc:creator>
  <cp:lastModifiedBy>Zoë Zimmerman</cp:lastModifiedBy>
  <cp:revision>13</cp:revision>
  <dcterms:created xsi:type="dcterms:W3CDTF">2015-10-08T15:17:34Z</dcterms:created>
  <dcterms:modified xsi:type="dcterms:W3CDTF">2015-10-08T23:25:19Z</dcterms:modified>
</cp:coreProperties>
</file>